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7"/>
  </p:notesMasterIdLst>
  <p:handoutMasterIdLst>
    <p:handoutMasterId r:id="rId8"/>
  </p:handoutMasterIdLst>
  <p:sldIdLst>
    <p:sldId id="256" r:id="rId3"/>
    <p:sldId id="257" r:id="rId4"/>
    <p:sldId id="262" r:id="rId5"/>
    <p:sldId id="334" r:id="rId6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61" autoAdjust="0"/>
    <p:restoredTop sz="86455" autoAdjust="0"/>
  </p:normalViewPr>
  <p:slideViewPr>
    <p:cSldViewPr>
      <p:cViewPr varScale="1">
        <p:scale>
          <a:sx n="111" d="100"/>
          <a:sy n="111" d="100"/>
        </p:scale>
        <p:origin x="208" y="14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DBB98B8-15ED-3D41-809D-AB83AB6F56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8800FA-E8D7-8F4C-A144-87CC0C4B39B1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6026B793-306A-5148-8A7E-B8EF30F9A30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6288" y="766763"/>
            <a:ext cx="5532437" cy="383063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0BBCFADD-83B5-8644-8CBF-B4F771EFF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68963" cy="4598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62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Welcome &amp; Introductions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513364"/>
            <a:ext cx="6400800" cy="1966685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/>
              <a:t>Framework Training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pic>
        <p:nvPicPr>
          <p:cNvPr id="3074" name="Picture 2" descr="cern from cern.ch">
            <a:extLst>
              <a:ext uri="{FF2B5EF4-FFF2-40B4-BE49-F238E27FC236}">
                <a16:creationId xmlns:a16="http://schemas.microsoft.com/office/drawing/2014/main" id="{0BC253FD-BEFD-E1A7-6871-77F3BD4F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40" y="4386036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8C669-5A88-0023-6831-7BAE72032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17" y="4332343"/>
            <a:ext cx="2046514" cy="1147707"/>
          </a:xfrm>
          <a:prstGeom prst="rect">
            <a:avLst/>
          </a:prstGeom>
        </p:spPr>
      </p:pic>
      <p:pic>
        <p:nvPicPr>
          <p:cNvPr id="5" name="Picture 4" descr="python-logo.png">
            <a:extLst>
              <a:ext uri="{FF2B5EF4-FFF2-40B4-BE49-F238E27FC236}">
                <a16:creationId xmlns:a16="http://schemas.microsoft.com/office/drawing/2014/main" id="{75B5D303-F7FC-41FE-29E9-7CA3977BF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4395596"/>
            <a:ext cx="1168400" cy="1168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8880AA-7E92-2449-95F4-BBBC08F14B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GB" sz="1100"/>
              <a:t>24/10/23</a:t>
            </a:r>
            <a:endParaRPr lang="en-US" sz="11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B18D72-D3A4-204F-A322-3D441896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>
              <a:defRPr/>
            </a:pPr>
            <a:r>
              <a:rPr lang="en-US" sz="1100"/>
              <a:t>Course Overview</a:t>
            </a:r>
            <a:endParaRPr lang="en-US" sz="11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656AFD-8C0D-3343-9931-FDD195F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E59EACE-6EE9-BE44-9F14-8E6B0AAFB3C8}" type="slidenum">
              <a:rPr lang="en-US" altLang="en-US" sz="1100">
                <a:solidFill>
                  <a:srgbClr val="000000"/>
                </a:solidFill>
              </a:rPr>
              <a:pPr algn="r"/>
              <a:t>2</a:t>
            </a:fld>
            <a:endParaRPr lang="en-US" altLang="en-US" sz="1100">
              <a:solidFill>
                <a:srgbClr val="000000"/>
              </a:solidFill>
            </a:endParaRPr>
          </a:p>
        </p:txBody>
      </p:sp>
      <p:sp>
        <p:nvSpPr>
          <p:cNvPr id="5121" name="Rectangle 1">
            <a:extLst>
              <a:ext uri="{FF2B5EF4-FFF2-40B4-BE49-F238E27FC236}">
                <a16:creationId xmlns:a16="http://schemas.microsoft.com/office/drawing/2014/main" id="{1CD58AE9-C593-814A-AA06-9A7B9067B8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1" y="277814"/>
            <a:ext cx="8228013" cy="1138237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/>
              <a:t>Introductions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1D8595E-9351-B848-940D-27FC4FA773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1" y="1600200"/>
            <a:ext cx="8228013" cy="4529138"/>
          </a:xfrm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Instructor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attendees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You…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Name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Professional Position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Python / Programming experience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Motivation and Expectations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33D192-B6A0-8A4C-B262-3AF72330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96" y="512924"/>
            <a:ext cx="1540644" cy="7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72B5-B02D-B84E-80CA-E7208D0D01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24/10/23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ACC2E-851B-774D-88A6-B2D0C58F91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0D10-80C2-C047-931C-AC0E57451F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106AFC2-C12F-5648-B7C5-2DD893C43717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162055D-B1B9-8541-9828-F79040C22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Course Content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AB4194B-5932-3F49-B1D5-29A2E95D7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0708" y="1556792"/>
            <a:ext cx="8496300" cy="5002007"/>
          </a:xfrm>
        </p:spPr>
        <p:txBody>
          <a:bodyPr/>
          <a:lstStyle/>
          <a:p>
            <a:pPr>
              <a:lnSpc>
                <a:spcPct val="13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objectives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Learn core aspects of Programming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Learn core aspects of Python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What Python is and the Python environment </a:t>
            </a:r>
          </a:p>
          <a:p>
            <a:pPr lvl="2"/>
            <a:r>
              <a:rPr lang="en-US" altLang="en-US" dirty="0"/>
              <a:t>Python Syntax</a:t>
            </a:r>
          </a:p>
          <a:p>
            <a:pPr lvl="2"/>
            <a:r>
              <a:rPr lang="en-US" altLang="en-US" dirty="0"/>
              <a:t>Variables and Values</a:t>
            </a:r>
          </a:p>
          <a:p>
            <a:pPr lvl="2"/>
            <a:r>
              <a:rPr lang="en-US" altLang="en-US" dirty="0"/>
              <a:t>Working with Strings</a:t>
            </a:r>
          </a:p>
          <a:p>
            <a:pPr lvl="2"/>
            <a:r>
              <a:rPr lang="en-US" altLang="en-US" dirty="0"/>
              <a:t>Flow of control</a:t>
            </a:r>
          </a:p>
          <a:p>
            <a:pPr lvl="2"/>
            <a:r>
              <a:rPr lang="en-US" altLang="en-US" dirty="0"/>
              <a:t>Python Functions</a:t>
            </a:r>
          </a:p>
          <a:p>
            <a:pPr lvl="2"/>
            <a:r>
              <a:rPr lang="en-US" altLang="en-US" dirty="0"/>
              <a:t>Data Containers</a:t>
            </a:r>
          </a:p>
          <a:p>
            <a:pPr lvl="2"/>
            <a:r>
              <a:rPr lang="en-US" altLang="en-US" dirty="0"/>
              <a:t>Files and CSV Files</a:t>
            </a:r>
          </a:p>
          <a:p>
            <a:pPr marL="914400" lvl="2" indent="0">
              <a:buNone/>
            </a:pPr>
            <a:endParaRPr lang="en-US" altLang="en-US" dirty="0"/>
          </a:p>
          <a:p>
            <a:pPr lvl="2"/>
            <a:endParaRPr lang="en-US" alt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16E4A-3BA7-B54A-B657-6970C824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FFA8A-2ADF-B848-9081-5EE75950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62" y="1905024"/>
            <a:ext cx="2317425" cy="78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88C47-F7DF-8E40-B245-6CF020FA9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977" y="5158567"/>
            <a:ext cx="1012926" cy="6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24/10/23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0D377-0CFA-4BAA-3D20-CE5855B0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2" y="700797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84</Words>
  <Application>Microsoft Macintosh PowerPoint</Application>
  <PresentationFormat>A4 Paper (210x297 mm)</PresentationFormat>
  <Paragraphs>40</Paragraphs>
  <Slides>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Garamond</vt:lpstr>
      <vt:lpstr>Times New Roman</vt:lpstr>
      <vt:lpstr>Verdana</vt:lpstr>
      <vt:lpstr>Wingdings</vt:lpstr>
      <vt:lpstr>Default Design</vt:lpstr>
      <vt:lpstr>1_Default Design</vt:lpstr>
      <vt:lpstr>Welcome &amp; Introductions</vt:lpstr>
      <vt:lpstr>Introductions</vt:lpstr>
      <vt:lpstr>Course Content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John Hunt</cp:lastModifiedBy>
  <cp:revision>81</cp:revision>
  <dcterms:modified xsi:type="dcterms:W3CDTF">2023-10-24T10:26:12Z</dcterms:modified>
</cp:coreProperties>
</file>